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9" r:id="rId3"/>
    <p:sldId id="258" r:id="rId4"/>
    <p:sldId id="260" r:id="rId5"/>
    <p:sldId id="288" r:id="rId6"/>
    <p:sldId id="269" r:id="rId7"/>
    <p:sldId id="287" r:id="rId8"/>
    <p:sldId id="262" r:id="rId9"/>
    <p:sldId id="270" r:id="rId10"/>
    <p:sldId id="261" r:id="rId11"/>
    <p:sldId id="275" r:id="rId12"/>
    <p:sldId id="272" r:id="rId13"/>
    <p:sldId id="257" r:id="rId14"/>
    <p:sldId id="268" r:id="rId15"/>
    <p:sldId id="276" r:id="rId16"/>
    <p:sldId id="274" r:id="rId17"/>
    <p:sldId id="273" r:id="rId18"/>
    <p:sldId id="266" r:id="rId19"/>
    <p:sldId id="271" r:id="rId20"/>
    <p:sldId id="282" r:id="rId21"/>
    <p:sldId id="285" r:id="rId22"/>
    <p:sldId id="283" r:id="rId23"/>
    <p:sldId id="286" r:id="rId24"/>
    <p:sldId id="284" r:id="rId25"/>
    <p:sldId id="277" r:id="rId26"/>
    <p:sldId id="281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5F834-5C65-C38A-1917-1277F98EE6A7}" v="8" dt="2024-04-13T19:31:32.168"/>
    <p1510:client id="{730D4345-2DEE-6A99-0A57-56DFF18A4D86}" v="3" dt="2024-04-13T18:11:38.494"/>
    <p1510:client id="{988D9E09-364A-41CD-8E58-5A8EF0C3A6E8}" v="5" dt="2024-04-13T16:53:43.100"/>
    <p1510:client id="{B51A517C-7690-8B16-0CB9-4EA0CBF552E9}" v="77" dt="2024-04-13T16:52:38.950"/>
    <p1510:client id="{CF65A732-F4EA-40B3-8799-5AE23A939FD1}" v="40" dt="2024-04-13T19:30:27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06090D-EC9E-4C3F-836E-86F3F1B6C33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086059-01EA-4685-8ADA-989DEEA6AE4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Analyse trends in outbound and inbound tourism in the USA </a:t>
          </a:r>
          <a:endParaRPr lang="en-US"/>
        </a:p>
      </dgm:t>
    </dgm:pt>
    <dgm:pt modelId="{B4DFBBA1-1FC9-40E0-85CD-0DE17F3F4F1F}" type="parTrans" cxnId="{EA229AEE-FB99-4979-9D72-62C138A324F9}">
      <dgm:prSet/>
      <dgm:spPr/>
      <dgm:t>
        <a:bodyPr/>
        <a:lstStyle/>
        <a:p>
          <a:endParaRPr lang="en-US"/>
        </a:p>
      </dgm:t>
    </dgm:pt>
    <dgm:pt modelId="{C07C607A-C29A-41AD-AC57-7B4FED41F551}" type="sibTrans" cxnId="{EA229AEE-FB99-4979-9D72-62C138A324F9}">
      <dgm:prSet/>
      <dgm:spPr/>
      <dgm:t>
        <a:bodyPr/>
        <a:lstStyle/>
        <a:p>
          <a:endParaRPr lang="en-US"/>
        </a:p>
      </dgm:t>
    </dgm:pt>
    <dgm:pt modelId="{105F62CF-30BF-4D84-810B-608A985E0B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Identify seasonal variations and long-term trends in tourism data </a:t>
          </a:r>
          <a:endParaRPr lang="en-US"/>
        </a:p>
      </dgm:t>
    </dgm:pt>
    <dgm:pt modelId="{A2489B7E-9C0A-4BF1-9A0F-0E2376FDFCE9}" type="parTrans" cxnId="{65FF1A7D-C715-48BA-9515-E9D11070C4F4}">
      <dgm:prSet/>
      <dgm:spPr/>
      <dgm:t>
        <a:bodyPr/>
        <a:lstStyle/>
        <a:p>
          <a:endParaRPr lang="en-US"/>
        </a:p>
      </dgm:t>
    </dgm:pt>
    <dgm:pt modelId="{3CE8F30A-4BE9-4FC1-91D8-31E9EAC323AB}" type="sibTrans" cxnId="{65FF1A7D-C715-48BA-9515-E9D11070C4F4}">
      <dgm:prSet/>
      <dgm:spPr/>
      <dgm:t>
        <a:bodyPr/>
        <a:lstStyle/>
        <a:p>
          <a:endParaRPr lang="en-US"/>
        </a:p>
      </dgm:t>
    </dgm:pt>
    <dgm:pt modelId="{C08798B9-B27D-408F-AFB5-AE622F3D6D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Explore the correlation between tourism trends and economic indicators </a:t>
          </a:r>
          <a:endParaRPr lang="en-US"/>
        </a:p>
      </dgm:t>
    </dgm:pt>
    <dgm:pt modelId="{64DE1913-6A77-4A59-A970-74A02D84BF22}" type="parTrans" cxnId="{25287361-5210-4CC2-A903-BCEA76B6FB73}">
      <dgm:prSet/>
      <dgm:spPr/>
      <dgm:t>
        <a:bodyPr/>
        <a:lstStyle/>
        <a:p>
          <a:endParaRPr lang="en-US"/>
        </a:p>
      </dgm:t>
    </dgm:pt>
    <dgm:pt modelId="{D54FFDFA-4D19-4E27-A8E6-74F7D98B4BC1}" type="sibTrans" cxnId="{25287361-5210-4CC2-A903-BCEA76B6FB73}">
      <dgm:prSet/>
      <dgm:spPr/>
      <dgm:t>
        <a:bodyPr/>
        <a:lstStyle/>
        <a:p>
          <a:endParaRPr lang="en-US"/>
        </a:p>
      </dgm:t>
    </dgm:pt>
    <dgm:pt modelId="{51783BEE-D60B-413E-AA11-20B9A67129A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Forecast future tourism patterns using time series analysis techniques </a:t>
          </a:r>
          <a:endParaRPr lang="en-US"/>
        </a:p>
      </dgm:t>
    </dgm:pt>
    <dgm:pt modelId="{24962D31-7CDE-4375-953C-2DD818FC9D0B}" type="parTrans" cxnId="{CD2C1B97-F9B4-4568-A89B-E222178438F3}">
      <dgm:prSet/>
      <dgm:spPr/>
      <dgm:t>
        <a:bodyPr/>
        <a:lstStyle/>
        <a:p>
          <a:endParaRPr lang="en-US"/>
        </a:p>
      </dgm:t>
    </dgm:pt>
    <dgm:pt modelId="{A961060F-9D56-4BCE-A4EC-D6EB05F2CFC3}" type="sibTrans" cxnId="{CD2C1B97-F9B4-4568-A89B-E222178438F3}">
      <dgm:prSet/>
      <dgm:spPr/>
      <dgm:t>
        <a:bodyPr/>
        <a:lstStyle/>
        <a:p>
          <a:endParaRPr lang="en-US"/>
        </a:p>
      </dgm:t>
    </dgm:pt>
    <dgm:pt modelId="{85C4E57C-8B92-4A30-8C50-9E440476897A}" type="pres">
      <dgm:prSet presAssocID="{1606090D-EC9E-4C3F-836E-86F3F1B6C33D}" presName="root" presStyleCnt="0">
        <dgm:presLayoutVars>
          <dgm:dir/>
          <dgm:resizeHandles val="exact"/>
        </dgm:presLayoutVars>
      </dgm:prSet>
      <dgm:spPr/>
    </dgm:pt>
    <dgm:pt modelId="{E80CEAA4-2794-437A-8E3F-EBACD9282761}" type="pres">
      <dgm:prSet presAssocID="{B7086059-01EA-4685-8ADA-989DEEA6AE4C}" presName="compNode" presStyleCnt="0"/>
      <dgm:spPr/>
    </dgm:pt>
    <dgm:pt modelId="{6F33336E-B472-45D7-AFF0-6C395DFDC257}" type="pres">
      <dgm:prSet presAssocID="{B7086059-01EA-4685-8ADA-989DEEA6AE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2D3F3EC6-1472-4321-8F78-8CF06906A3DB}" type="pres">
      <dgm:prSet presAssocID="{B7086059-01EA-4685-8ADA-989DEEA6AE4C}" presName="spaceRect" presStyleCnt="0"/>
      <dgm:spPr/>
    </dgm:pt>
    <dgm:pt modelId="{AD2A4005-1281-4C89-A6C9-BCC185606CF3}" type="pres">
      <dgm:prSet presAssocID="{B7086059-01EA-4685-8ADA-989DEEA6AE4C}" presName="textRect" presStyleLbl="revTx" presStyleIdx="0" presStyleCnt="4">
        <dgm:presLayoutVars>
          <dgm:chMax val="1"/>
          <dgm:chPref val="1"/>
        </dgm:presLayoutVars>
      </dgm:prSet>
      <dgm:spPr/>
    </dgm:pt>
    <dgm:pt modelId="{1F4CD2BC-34CE-40E2-8734-48E76DAD2250}" type="pres">
      <dgm:prSet presAssocID="{C07C607A-C29A-41AD-AC57-7B4FED41F551}" presName="sibTrans" presStyleCnt="0"/>
      <dgm:spPr/>
    </dgm:pt>
    <dgm:pt modelId="{14C8A965-0791-445F-BC84-839E68F08CEC}" type="pres">
      <dgm:prSet presAssocID="{105F62CF-30BF-4D84-810B-608A985E0BE9}" presName="compNode" presStyleCnt="0"/>
      <dgm:spPr/>
    </dgm:pt>
    <dgm:pt modelId="{9B13E4BD-2DD8-4246-B096-0EEF940BB932}" type="pres">
      <dgm:prSet presAssocID="{105F62CF-30BF-4D84-810B-608A985E0B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2D3117E4-D168-439C-B3AE-1E5959F574CF}" type="pres">
      <dgm:prSet presAssocID="{105F62CF-30BF-4D84-810B-608A985E0BE9}" presName="spaceRect" presStyleCnt="0"/>
      <dgm:spPr/>
    </dgm:pt>
    <dgm:pt modelId="{E11B6B89-1867-429A-89EF-939DAF2CE5DC}" type="pres">
      <dgm:prSet presAssocID="{105F62CF-30BF-4D84-810B-608A985E0BE9}" presName="textRect" presStyleLbl="revTx" presStyleIdx="1" presStyleCnt="4">
        <dgm:presLayoutVars>
          <dgm:chMax val="1"/>
          <dgm:chPref val="1"/>
        </dgm:presLayoutVars>
      </dgm:prSet>
      <dgm:spPr/>
    </dgm:pt>
    <dgm:pt modelId="{EE100E80-F5E2-4789-B4DA-341CD3441EC9}" type="pres">
      <dgm:prSet presAssocID="{3CE8F30A-4BE9-4FC1-91D8-31E9EAC323AB}" presName="sibTrans" presStyleCnt="0"/>
      <dgm:spPr/>
    </dgm:pt>
    <dgm:pt modelId="{9E7320CF-6840-4148-9827-02DD8FCFF0B8}" type="pres">
      <dgm:prSet presAssocID="{C08798B9-B27D-408F-AFB5-AE622F3D6D8B}" presName="compNode" presStyleCnt="0"/>
      <dgm:spPr/>
    </dgm:pt>
    <dgm:pt modelId="{656E184D-BC5C-48CB-A14F-28945C348CF6}" type="pres">
      <dgm:prSet presAssocID="{C08798B9-B27D-408F-AFB5-AE622F3D6D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EB94699-EA05-4DD7-AF67-FF8F554A2956}" type="pres">
      <dgm:prSet presAssocID="{C08798B9-B27D-408F-AFB5-AE622F3D6D8B}" presName="spaceRect" presStyleCnt="0"/>
      <dgm:spPr/>
    </dgm:pt>
    <dgm:pt modelId="{226595D3-0876-400F-ADD6-FE1CDA3DE92D}" type="pres">
      <dgm:prSet presAssocID="{C08798B9-B27D-408F-AFB5-AE622F3D6D8B}" presName="textRect" presStyleLbl="revTx" presStyleIdx="2" presStyleCnt="4">
        <dgm:presLayoutVars>
          <dgm:chMax val="1"/>
          <dgm:chPref val="1"/>
        </dgm:presLayoutVars>
      </dgm:prSet>
      <dgm:spPr/>
    </dgm:pt>
    <dgm:pt modelId="{6558C869-431D-40C7-BDFE-3F1E6182DD91}" type="pres">
      <dgm:prSet presAssocID="{D54FFDFA-4D19-4E27-A8E6-74F7D98B4BC1}" presName="sibTrans" presStyleCnt="0"/>
      <dgm:spPr/>
    </dgm:pt>
    <dgm:pt modelId="{86C7BF9C-C525-4818-8885-9D56BC31E0BC}" type="pres">
      <dgm:prSet presAssocID="{51783BEE-D60B-413E-AA11-20B9A67129A2}" presName="compNode" presStyleCnt="0"/>
      <dgm:spPr/>
    </dgm:pt>
    <dgm:pt modelId="{045107DD-E6FB-4C7A-9DDB-74EE939C16D2}" type="pres">
      <dgm:prSet presAssocID="{51783BEE-D60B-413E-AA11-20B9A67129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09DA1F0-129A-42CF-A079-1F5CAD4CDDE9}" type="pres">
      <dgm:prSet presAssocID="{51783BEE-D60B-413E-AA11-20B9A67129A2}" presName="spaceRect" presStyleCnt="0"/>
      <dgm:spPr/>
    </dgm:pt>
    <dgm:pt modelId="{8D5FCD55-ED4B-4F68-9043-CF7373391D05}" type="pres">
      <dgm:prSet presAssocID="{51783BEE-D60B-413E-AA11-20B9A67129A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C88DD21-21E5-D049-8860-4D85800BF2B5}" type="presOf" srcId="{C08798B9-B27D-408F-AFB5-AE622F3D6D8B}" destId="{226595D3-0876-400F-ADD6-FE1CDA3DE92D}" srcOrd="0" destOrd="0" presId="urn:microsoft.com/office/officeart/2018/2/layout/IconLabelList"/>
    <dgm:cxn modelId="{25287361-5210-4CC2-A903-BCEA76B6FB73}" srcId="{1606090D-EC9E-4C3F-836E-86F3F1B6C33D}" destId="{C08798B9-B27D-408F-AFB5-AE622F3D6D8B}" srcOrd="2" destOrd="0" parTransId="{64DE1913-6A77-4A59-A970-74A02D84BF22}" sibTransId="{D54FFDFA-4D19-4E27-A8E6-74F7D98B4BC1}"/>
    <dgm:cxn modelId="{65FF1A7D-C715-48BA-9515-E9D11070C4F4}" srcId="{1606090D-EC9E-4C3F-836E-86F3F1B6C33D}" destId="{105F62CF-30BF-4D84-810B-608A985E0BE9}" srcOrd="1" destOrd="0" parTransId="{A2489B7E-9C0A-4BF1-9A0F-0E2376FDFCE9}" sibTransId="{3CE8F30A-4BE9-4FC1-91D8-31E9EAC323AB}"/>
    <dgm:cxn modelId="{8CE51097-9DFC-924B-9BA5-9BF263180785}" type="presOf" srcId="{1606090D-EC9E-4C3F-836E-86F3F1B6C33D}" destId="{85C4E57C-8B92-4A30-8C50-9E440476897A}" srcOrd="0" destOrd="0" presId="urn:microsoft.com/office/officeart/2018/2/layout/IconLabelList"/>
    <dgm:cxn modelId="{CD2C1B97-F9B4-4568-A89B-E222178438F3}" srcId="{1606090D-EC9E-4C3F-836E-86F3F1B6C33D}" destId="{51783BEE-D60B-413E-AA11-20B9A67129A2}" srcOrd="3" destOrd="0" parTransId="{24962D31-7CDE-4375-953C-2DD818FC9D0B}" sibTransId="{A961060F-9D56-4BCE-A4EC-D6EB05F2CFC3}"/>
    <dgm:cxn modelId="{CE22A298-45C6-844A-ABF9-7D1B906127A1}" type="presOf" srcId="{105F62CF-30BF-4D84-810B-608A985E0BE9}" destId="{E11B6B89-1867-429A-89EF-939DAF2CE5DC}" srcOrd="0" destOrd="0" presId="urn:microsoft.com/office/officeart/2018/2/layout/IconLabelList"/>
    <dgm:cxn modelId="{494790C3-D396-0A41-855E-7BAED4291BCD}" type="presOf" srcId="{51783BEE-D60B-413E-AA11-20B9A67129A2}" destId="{8D5FCD55-ED4B-4F68-9043-CF7373391D05}" srcOrd="0" destOrd="0" presId="urn:microsoft.com/office/officeart/2018/2/layout/IconLabelList"/>
    <dgm:cxn modelId="{EA229AEE-FB99-4979-9D72-62C138A324F9}" srcId="{1606090D-EC9E-4C3F-836E-86F3F1B6C33D}" destId="{B7086059-01EA-4685-8ADA-989DEEA6AE4C}" srcOrd="0" destOrd="0" parTransId="{B4DFBBA1-1FC9-40E0-85CD-0DE17F3F4F1F}" sibTransId="{C07C607A-C29A-41AD-AC57-7B4FED41F551}"/>
    <dgm:cxn modelId="{60C3E3F2-6374-6144-AAF2-F074F77AE153}" type="presOf" srcId="{B7086059-01EA-4685-8ADA-989DEEA6AE4C}" destId="{AD2A4005-1281-4C89-A6C9-BCC185606CF3}" srcOrd="0" destOrd="0" presId="urn:microsoft.com/office/officeart/2018/2/layout/IconLabelList"/>
    <dgm:cxn modelId="{52DF7A6A-8E7F-6E42-A3D2-58AE835B6869}" type="presParOf" srcId="{85C4E57C-8B92-4A30-8C50-9E440476897A}" destId="{E80CEAA4-2794-437A-8E3F-EBACD9282761}" srcOrd="0" destOrd="0" presId="urn:microsoft.com/office/officeart/2018/2/layout/IconLabelList"/>
    <dgm:cxn modelId="{50AEF4C6-3159-5E4E-A683-CB9C4A2C270F}" type="presParOf" srcId="{E80CEAA4-2794-437A-8E3F-EBACD9282761}" destId="{6F33336E-B472-45D7-AFF0-6C395DFDC257}" srcOrd="0" destOrd="0" presId="urn:microsoft.com/office/officeart/2018/2/layout/IconLabelList"/>
    <dgm:cxn modelId="{392765A8-0950-104E-B8F4-D727FB303B7C}" type="presParOf" srcId="{E80CEAA4-2794-437A-8E3F-EBACD9282761}" destId="{2D3F3EC6-1472-4321-8F78-8CF06906A3DB}" srcOrd="1" destOrd="0" presId="urn:microsoft.com/office/officeart/2018/2/layout/IconLabelList"/>
    <dgm:cxn modelId="{EAA84447-61ED-814C-91AD-8F3F278C8230}" type="presParOf" srcId="{E80CEAA4-2794-437A-8E3F-EBACD9282761}" destId="{AD2A4005-1281-4C89-A6C9-BCC185606CF3}" srcOrd="2" destOrd="0" presId="urn:microsoft.com/office/officeart/2018/2/layout/IconLabelList"/>
    <dgm:cxn modelId="{27E6F355-F10A-864D-B33D-04BBC4F12D87}" type="presParOf" srcId="{85C4E57C-8B92-4A30-8C50-9E440476897A}" destId="{1F4CD2BC-34CE-40E2-8734-48E76DAD2250}" srcOrd="1" destOrd="0" presId="urn:microsoft.com/office/officeart/2018/2/layout/IconLabelList"/>
    <dgm:cxn modelId="{8EA44A7D-055A-4C4A-8048-6326C059DD7D}" type="presParOf" srcId="{85C4E57C-8B92-4A30-8C50-9E440476897A}" destId="{14C8A965-0791-445F-BC84-839E68F08CEC}" srcOrd="2" destOrd="0" presId="urn:microsoft.com/office/officeart/2018/2/layout/IconLabelList"/>
    <dgm:cxn modelId="{3C332AF7-FA51-AD41-AD64-80E3B9F12D60}" type="presParOf" srcId="{14C8A965-0791-445F-BC84-839E68F08CEC}" destId="{9B13E4BD-2DD8-4246-B096-0EEF940BB932}" srcOrd="0" destOrd="0" presId="urn:microsoft.com/office/officeart/2018/2/layout/IconLabelList"/>
    <dgm:cxn modelId="{C0F900FC-DE8D-6241-B9D0-CA200A4A90E9}" type="presParOf" srcId="{14C8A965-0791-445F-BC84-839E68F08CEC}" destId="{2D3117E4-D168-439C-B3AE-1E5959F574CF}" srcOrd="1" destOrd="0" presId="urn:microsoft.com/office/officeart/2018/2/layout/IconLabelList"/>
    <dgm:cxn modelId="{1196A988-BEAF-6F46-8B52-8DB067BC3EAA}" type="presParOf" srcId="{14C8A965-0791-445F-BC84-839E68F08CEC}" destId="{E11B6B89-1867-429A-89EF-939DAF2CE5DC}" srcOrd="2" destOrd="0" presId="urn:microsoft.com/office/officeart/2018/2/layout/IconLabelList"/>
    <dgm:cxn modelId="{F5F44F84-B079-2845-A32F-B8FFF4BB562E}" type="presParOf" srcId="{85C4E57C-8B92-4A30-8C50-9E440476897A}" destId="{EE100E80-F5E2-4789-B4DA-341CD3441EC9}" srcOrd="3" destOrd="0" presId="urn:microsoft.com/office/officeart/2018/2/layout/IconLabelList"/>
    <dgm:cxn modelId="{D5BE9A45-CD7B-814A-BC80-E9A7A531FE2A}" type="presParOf" srcId="{85C4E57C-8B92-4A30-8C50-9E440476897A}" destId="{9E7320CF-6840-4148-9827-02DD8FCFF0B8}" srcOrd="4" destOrd="0" presId="urn:microsoft.com/office/officeart/2018/2/layout/IconLabelList"/>
    <dgm:cxn modelId="{88636035-97A6-F747-AF4C-F2875E5CFD7E}" type="presParOf" srcId="{9E7320CF-6840-4148-9827-02DD8FCFF0B8}" destId="{656E184D-BC5C-48CB-A14F-28945C348CF6}" srcOrd="0" destOrd="0" presId="urn:microsoft.com/office/officeart/2018/2/layout/IconLabelList"/>
    <dgm:cxn modelId="{0CF8AF86-2634-5F4E-9A3B-3FC480497C96}" type="presParOf" srcId="{9E7320CF-6840-4148-9827-02DD8FCFF0B8}" destId="{EEB94699-EA05-4DD7-AF67-FF8F554A2956}" srcOrd="1" destOrd="0" presId="urn:microsoft.com/office/officeart/2018/2/layout/IconLabelList"/>
    <dgm:cxn modelId="{A64BE947-49CB-5242-AC30-B5CA4C5B7388}" type="presParOf" srcId="{9E7320CF-6840-4148-9827-02DD8FCFF0B8}" destId="{226595D3-0876-400F-ADD6-FE1CDA3DE92D}" srcOrd="2" destOrd="0" presId="urn:microsoft.com/office/officeart/2018/2/layout/IconLabelList"/>
    <dgm:cxn modelId="{7B61C286-DF75-7840-82F0-C66498EBFA21}" type="presParOf" srcId="{85C4E57C-8B92-4A30-8C50-9E440476897A}" destId="{6558C869-431D-40C7-BDFE-3F1E6182DD91}" srcOrd="5" destOrd="0" presId="urn:microsoft.com/office/officeart/2018/2/layout/IconLabelList"/>
    <dgm:cxn modelId="{AF80922A-515F-BA48-B9BE-DC91DF07C1D4}" type="presParOf" srcId="{85C4E57C-8B92-4A30-8C50-9E440476897A}" destId="{86C7BF9C-C525-4818-8885-9D56BC31E0BC}" srcOrd="6" destOrd="0" presId="urn:microsoft.com/office/officeart/2018/2/layout/IconLabelList"/>
    <dgm:cxn modelId="{95D0A4F5-8F0C-3C42-A6B3-0A85EEAD074E}" type="presParOf" srcId="{86C7BF9C-C525-4818-8885-9D56BC31E0BC}" destId="{045107DD-E6FB-4C7A-9DDB-74EE939C16D2}" srcOrd="0" destOrd="0" presId="urn:microsoft.com/office/officeart/2018/2/layout/IconLabelList"/>
    <dgm:cxn modelId="{C757CE88-D863-5B43-AB4E-4E925AA16AF2}" type="presParOf" srcId="{86C7BF9C-C525-4818-8885-9D56BC31E0BC}" destId="{C09DA1F0-129A-42CF-A079-1F5CAD4CDDE9}" srcOrd="1" destOrd="0" presId="urn:microsoft.com/office/officeart/2018/2/layout/IconLabelList"/>
    <dgm:cxn modelId="{9EE7A786-3AF7-D94C-95BB-586E714B14C3}" type="presParOf" srcId="{86C7BF9C-C525-4818-8885-9D56BC31E0BC}" destId="{8D5FCD55-ED4B-4F68-9043-CF7373391D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3336E-B472-45D7-AFF0-6C395DFDC257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A4005-1281-4C89-A6C9-BCC185606CF3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Analyse trends in outbound and inbound tourism in the USA </a:t>
          </a:r>
          <a:endParaRPr lang="en-US" sz="1500" kern="1200"/>
        </a:p>
      </dsp:txBody>
      <dsp:txXfrm>
        <a:off x="569079" y="2427788"/>
        <a:ext cx="2072362" cy="720000"/>
      </dsp:txXfrm>
    </dsp:sp>
    <dsp:sp modelId="{9B13E4BD-2DD8-4246-B096-0EEF940BB932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B6B89-1867-429A-89EF-939DAF2CE5DC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Identify seasonal variations and long-term trends in tourism data </a:t>
          </a:r>
          <a:endParaRPr lang="en-US" sz="1500" kern="1200"/>
        </a:p>
      </dsp:txBody>
      <dsp:txXfrm>
        <a:off x="3004105" y="2427788"/>
        <a:ext cx="2072362" cy="720000"/>
      </dsp:txXfrm>
    </dsp:sp>
    <dsp:sp modelId="{656E184D-BC5C-48CB-A14F-28945C348CF6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595D3-0876-400F-ADD6-FE1CDA3DE92D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Explore the correlation between tourism trends and economic indicators </a:t>
          </a:r>
          <a:endParaRPr lang="en-US" sz="1500" kern="1200"/>
        </a:p>
      </dsp:txBody>
      <dsp:txXfrm>
        <a:off x="5439131" y="2427788"/>
        <a:ext cx="2072362" cy="720000"/>
      </dsp:txXfrm>
    </dsp:sp>
    <dsp:sp modelId="{045107DD-E6FB-4C7A-9DDB-74EE939C16D2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CD55-ED4B-4F68-9043-CF7373391D05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Forecast future tourism patterns using time series analysis techniques </a:t>
          </a:r>
          <a:endParaRPr lang="en-US" sz="1500" kern="1200"/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3BA7-189F-2249-A912-C4FBE63CA5BD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1431-06AD-FC46-9C4D-20E10D53C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82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4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9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3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4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8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20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2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9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2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0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5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9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81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1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26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2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7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4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1431-06AD-FC46-9C4D-20E10D53C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5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B48-9E7D-1384-A0E3-9D4C5AFF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5C5A-59CA-51CD-B04D-25D50BB34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D791-5B3C-12D8-0AB5-155546FE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AE3A9-ADBF-9586-E58B-EDEC940F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AA50-BD78-4DDD-1EF6-8CC4A696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5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757-E525-24E6-CADA-763F096B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38734-846A-6EB3-02E0-68B290731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9F496-C4AA-1364-3AA4-5BF1D886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C406B-A61E-7059-44A6-DDBDF455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97E00-66BB-D74B-AC60-A08479D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6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67963-0689-73EB-8AAA-E496075CA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F789C-C60B-1FDA-0EC6-6183842CE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E4FF1-B25F-8676-363F-572DB067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4A767-B801-D7DD-45CD-6BB5B4D7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05616-B902-AEC1-B17C-8AE4821A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FE12-6110-98FB-7C70-B70472E4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2766-CD4B-0C30-7602-D37E045C2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F11A-7CAD-F112-7652-F40DF7E0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0E61A-D4FE-97C7-AE9F-1C22A7A5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54DB5-E171-3BBB-555D-98BFA63C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65377-193D-09E4-57DF-DC084558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72EB7-06C6-6A33-9AB2-FE180311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45E78-F400-C5E2-BC2B-881A57C2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C09BF-FC19-1FFF-10C1-9DCCB5BF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15958-DB61-70BA-0075-8E9447E1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8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201C-9CDC-2F67-488B-70C66A94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5E822-9D99-40F2-2F3E-F8104362C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3DC8-8089-0C58-E91B-F619C4DB0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5B7E4-A0E7-C577-6235-62935B0F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720DF-C676-29AA-0222-CBE4552A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9D831-2DFA-30D5-2568-81FCB16B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1685-40FA-19F5-E727-2BA4BE2D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754F-3463-016F-D1DE-040BD605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FD675-FEB5-490A-43BA-639435E4C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3F2DE-19D2-0BA2-8C0A-9A10FC699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ACE3B-E949-9384-CEE7-2DEA4E645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0F14E-BD8F-D611-AF05-1FFA26F1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30DCA-17AD-9C36-BED8-B3A16698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A91EB-3EA8-230F-1B45-2C8DCF64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CDB4-D898-3C6E-E2D0-CFC04F8C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9681B-A802-A16C-8A47-D4C99DD7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E746B-D4B7-C63F-32C0-7C104CCF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8E07E-2EA6-2CD4-EF7C-10F42F38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809FE-AC72-9BC1-3A64-38098D6A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E8814-016D-5562-7497-C77183D4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03A1E-1CCF-8543-FC58-1075941D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22BD-3330-8832-527B-1411582C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3BFD-926E-9B2C-F20A-14DA88E62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13F28-A338-544C-7534-18D0D4156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E314E-0745-4C9C-22FE-0BF12B1A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345CB-008A-35B5-7B7B-615E17B6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7D637-C55E-2F35-ABEC-B925053D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8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AE2A-2F88-6BF1-FAE7-37EBF8CC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F6793-5ADE-A428-4822-943200F2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4FE76-50CA-81D3-AE46-70CB4CE18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F9283-4631-DC8D-22CD-2CC2F2C3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77A7D-B428-0FF0-5C1C-6E7D2E8A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673B2-7736-C51E-1065-788822BF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9BAC4-B3C0-8977-6B05-09077C8E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84135-5D5B-A524-DE98-13E26288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16F40-37C6-D05C-2A2E-87785CF5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06D78-EB25-5941-B514-E363440BA133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EB405-5452-01EF-5F39-C6214A932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7F4D-8155-564C-72F5-9C5770848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6FA0-D5E2-E447-AA60-776392C1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finger pointing at a map&#10;&#10;Description automatically generated">
            <a:extLst>
              <a:ext uri="{FF2B5EF4-FFF2-40B4-BE49-F238E27FC236}">
                <a16:creationId xmlns:a16="http://schemas.microsoft.com/office/drawing/2014/main" id="{89E95BFE-1CD5-BC9B-DDB9-927000B36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1557" r="18666" b="1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92678-35CF-4EE0-C05F-4C9A8BC1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1497322"/>
            <a:ext cx="7681912" cy="22798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03847-8D4C-1C23-19DC-D0F4011F6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02" y="3997023"/>
            <a:ext cx="10086975" cy="255485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Global Outbound and Inbound Travel</a:t>
            </a:r>
          </a:p>
          <a:p>
            <a:r>
              <a:rPr lang="en-US" dirty="0">
                <a:solidFill>
                  <a:srgbClr val="FFFFFF"/>
                </a:solidFill>
              </a:rPr>
              <a:t>Raksha Israni  </a:t>
            </a:r>
          </a:p>
          <a:p>
            <a:r>
              <a:rPr lang="en-US" dirty="0" err="1">
                <a:solidFill>
                  <a:srgbClr val="FFFFFF"/>
                </a:solidFill>
              </a:rPr>
              <a:t>Juilee</a:t>
            </a:r>
            <a:r>
              <a:rPr lang="en-US" dirty="0">
                <a:solidFill>
                  <a:srgbClr val="FFFFFF"/>
                </a:solidFill>
              </a:rPr>
              <a:t> Patil  </a:t>
            </a:r>
          </a:p>
          <a:p>
            <a:r>
              <a:rPr lang="en-US" dirty="0" err="1">
                <a:solidFill>
                  <a:srgbClr val="FFFFFF"/>
                </a:solidFill>
              </a:rPr>
              <a:t>Dristi</a:t>
            </a:r>
            <a:r>
              <a:rPr lang="en-US" dirty="0">
                <a:solidFill>
                  <a:srgbClr val="FFFFFF"/>
                </a:solidFill>
              </a:rPr>
              <a:t> Dani  </a:t>
            </a:r>
          </a:p>
          <a:p>
            <a:r>
              <a:rPr lang="en-US" dirty="0">
                <a:solidFill>
                  <a:srgbClr val="FFFFFF"/>
                </a:solidFill>
              </a:rPr>
              <a:t>Ashwin </a:t>
            </a:r>
            <a:r>
              <a:rPr lang="en-US" dirty="0" err="1">
                <a:solidFill>
                  <a:srgbClr val="FFFFFF"/>
                </a:solidFill>
              </a:rPr>
              <a:t>Kuchibotla</a:t>
            </a:r>
            <a:r>
              <a:rPr lang="en-US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9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B1178A-2CB1-D304-5744-450EF5AA2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0103" y="1454150"/>
            <a:ext cx="8171793" cy="4351338"/>
          </a:xfrm>
        </p:spPr>
      </p:pic>
    </p:spTree>
    <p:extLst>
      <p:ext uri="{BB962C8B-B14F-4D97-AF65-F5344CB8AC3E}">
        <p14:creationId xmlns:p14="http://schemas.microsoft.com/office/powerpoint/2010/main" val="8662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Apps Flow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FBC513-F6D2-9E4D-B303-7957401A4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5352" y="1455210"/>
            <a:ext cx="7754172" cy="4679119"/>
          </a:xfrm>
        </p:spPr>
      </p:pic>
    </p:spTree>
    <p:extLst>
      <p:ext uri="{BB962C8B-B14F-4D97-AF65-F5344CB8AC3E}">
        <p14:creationId xmlns:p14="http://schemas.microsoft.com/office/powerpoint/2010/main" val="397218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data load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4600A-9FA6-EF79-92C0-FB78E260C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2" y="1547869"/>
            <a:ext cx="6897687" cy="319093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D4910-19F3-A0BB-6FDF-BE0946BB7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91830" y="1500189"/>
            <a:ext cx="5387343" cy="41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4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Blob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6A273-B941-DA6C-9356-C3E2142A8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088" y="2197413"/>
            <a:ext cx="11593824" cy="27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7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Blob Containers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33F044-A370-63B5-2020-FA8F4E521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AF9E0-7392-5BEE-5C02-304B86AC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8" y="2270629"/>
            <a:ext cx="7772400" cy="34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79C31B-A3C6-5161-B6CB-05A16621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9262" y="1583494"/>
            <a:ext cx="9189848" cy="4678926"/>
          </a:xfrm>
        </p:spPr>
      </p:pic>
    </p:spTree>
    <p:extLst>
      <p:ext uri="{BB962C8B-B14F-4D97-AF65-F5344CB8AC3E}">
        <p14:creationId xmlns:p14="http://schemas.microsoft.com/office/powerpoint/2010/main" val="248625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F528A-56B1-9A28-7F24-0E37882C2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9924" y="1807750"/>
            <a:ext cx="9169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Data Factory Pipeline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B033A5-F252-629A-76A6-1C9A42186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14803" y="1398335"/>
            <a:ext cx="6727980" cy="5106216"/>
          </a:xfrm>
        </p:spPr>
      </p:pic>
    </p:spTree>
    <p:extLst>
      <p:ext uri="{BB962C8B-B14F-4D97-AF65-F5344CB8AC3E}">
        <p14:creationId xmlns:p14="http://schemas.microsoft.com/office/powerpoint/2010/main" val="395191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refresh trigger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65ACA0-C771-5604-287E-1867E9CAE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237" y="1421210"/>
            <a:ext cx="5261252" cy="4472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1D927-7FB1-A94E-1152-8E1E87E8E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289" y="1421210"/>
            <a:ext cx="6656161" cy="31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8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refresh trigger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D6185C-C4E8-9BAB-A6BB-36AB96059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01811" y="2074067"/>
            <a:ext cx="9188377" cy="35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D5272-CD29-A34F-82B3-2AFF81FFC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137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Outbound Tourism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69B078-5A37-17E1-ADE7-845204C36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08422" y="1825625"/>
            <a:ext cx="83751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5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-  Outbound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694F8-9BF5-C488-B547-0764E344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34" y="1326737"/>
            <a:ext cx="9830390" cy="5487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91AF9-FFC0-9D4B-D340-5AB7B2619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33" y="1326737"/>
            <a:ext cx="9830389" cy="54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Inbound Tourism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ADEEE-45A4-F26A-28FE-7DCA410AA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5999" y="1825625"/>
            <a:ext cx="82400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-  Inbound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15EA3-0549-7287-E36C-AAF7A34C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64" y="1341106"/>
            <a:ext cx="9671239" cy="542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0F2A3-5AFE-2DB1-98A5-A588D0E58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64" y="1371586"/>
            <a:ext cx="9671238" cy="5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- 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C46AC-DB4A-B76D-90BE-7D51E861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62" y="1484446"/>
            <a:ext cx="9345094" cy="52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Graph Data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8AA47A-49F4-9FD7-A32D-D473C098B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32801" y="1825625"/>
            <a:ext cx="6182661" cy="46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Graph Data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9BA586-9C70-E41B-A36C-77285980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9543" y="1568449"/>
            <a:ext cx="6172914" cy="46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Graph Data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77848E-FBDC-8696-236E-489FFE6D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4063" y="1325563"/>
            <a:ext cx="5205575" cy="49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– Graph Data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FE26F-BA7A-D28F-11C6-FB372C9AC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3136" y="1425575"/>
            <a:ext cx="6745727" cy="4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0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avigational compass on a blue background">
            <a:extLst>
              <a:ext uri="{FF2B5EF4-FFF2-40B4-BE49-F238E27FC236}">
                <a16:creationId xmlns:a16="http://schemas.microsoft.com/office/drawing/2014/main" id="{DA2608ED-3236-4B4B-DF45-CB050D52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8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 &amp; A??</a:t>
            </a:r>
          </a:p>
        </p:txBody>
      </p:sp>
    </p:spTree>
    <p:extLst>
      <p:ext uri="{BB962C8B-B14F-4D97-AF65-F5344CB8AC3E}">
        <p14:creationId xmlns:p14="http://schemas.microsoft.com/office/powerpoint/2010/main" val="217453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ADEF9-AAB0-8A57-170C-8B7C04D75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4374" y="1440656"/>
            <a:ext cx="10515600" cy="48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120445"/>
            <a:ext cx="10515600" cy="732756"/>
          </a:xfrm>
        </p:spPr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9E4477-5601-6338-6B43-65CC79D3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55247" y="853201"/>
            <a:ext cx="10081505" cy="58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– Document Data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2942D-0AEB-715F-C2D4-F547173AD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4541" y="1825625"/>
            <a:ext cx="7942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2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– Document Data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13FD3D-DCF5-7CB4-828A-E580D18A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3210" y="1511812"/>
            <a:ext cx="11005579" cy="51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– Document Data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C7543-3918-A149-72A9-6F3D21DE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4435" y="1368425"/>
            <a:ext cx="9779365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5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– Graph Data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7B1360-BD5C-2A66-BAE2-CF509FADE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11062" y="1825625"/>
            <a:ext cx="63698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0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A02E-FC5D-BD11-57B9-24C3DD1A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– Graph Data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988B5E-CD3A-4D21-B58F-84F76D24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5657B-FE5B-74D7-19F3-EFD96AFD2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42244"/>
            <a:ext cx="10683846" cy="51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7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192</Words>
  <Application>Microsoft Macintosh PowerPoint</Application>
  <PresentationFormat>Widescreen</PresentationFormat>
  <Paragraphs>67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Team 4</vt:lpstr>
      <vt:lpstr>Objectives</vt:lpstr>
      <vt:lpstr>Architecture Diagram</vt:lpstr>
      <vt:lpstr>Entity Relationship Diagram</vt:lpstr>
      <vt:lpstr>Azure Cosmos DB – Document Data Model</vt:lpstr>
      <vt:lpstr>Azure Cosmos DB – Document Data Model</vt:lpstr>
      <vt:lpstr>Azure Cosmos DB – Document Data Model</vt:lpstr>
      <vt:lpstr>Azure Cosmos DB – Graph Data Model</vt:lpstr>
      <vt:lpstr>Azure Cosmos DB – Graph Data Model</vt:lpstr>
      <vt:lpstr>Azure Services</vt:lpstr>
      <vt:lpstr>Logic Apps Flow</vt:lpstr>
      <vt:lpstr>New data load trigger</vt:lpstr>
      <vt:lpstr>Azure Blob Containers</vt:lpstr>
      <vt:lpstr>Azure Blob Containers</vt:lpstr>
      <vt:lpstr>Data Cleaning</vt:lpstr>
      <vt:lpstr>Data Cleaning</vt:lpstr>
      <vt:lpstr>Azure Data Factory Pipeline</vt:lpstr>
      <vt:lpstr>Data refresh trigger</vt:lpstr>
      <vt:lpstr>Data refresh trigger</vt:lpstr>
      <vt:lpstr>Visualization – Outbound Tourism</vt:lpstr>
      <vt:lpstr>Visualization -  Outbound</vt:lpstr>
      <vt:lpstr>Visualization – Inbound Tourism</vt:lpstr>
      <vt:lpstr>Visualization -  Inbound</vt:lpstr>
      <vt:lpstr>Visualization -  Summary</vt:lpstr>
      <vt:lpstr>Visualization – Graph Data Model</vt:lpstr>
      <vt:lpstr>Visualization – Graph Data Model</vt:lpstr>
      <vt:lpstr>Visualization – Graph Data Model</vt:lpstr>
      <vt:lpstr>Visualization – Graph Data Model</vt:lpstr>
      <vt:lpstr>Q &amp; A??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Raksha Israni</dc:creator>
  <cp:lastModifiedBy>Raksha Israni</cp:lastModifiedBy>
  <cp:revision>9</cp:revision>
  <dcterms:created xsi:type="dcterms:W3CDTF">2024-04-13T00:01:45Z</dcterms:created>
  <dcterms:modified xsi:type="dcterms:W3CDTF">2025-01-07T22:30:41Z</dcterms:modified>
</cp:coreProperties>
</file>